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7" r:id="rId2"/>
    <p:sldId id="279" r:id="rId3"/>
    <p:sldId id="294" r:id="rId4"/>
    <p:sldId id="263" r:id="rId5"/>
    <p:sldId id="295" r:id="rId6"/>
    <p:sldId id="262" r:id="rId7"/>
    <p:sldId id="296" r:id="rId8"/>
    <p:sldId id="298" r:id="rId9"/>
    <p:sldId id="300" r:id="rId10"/>
    <p:sldId id="297" r:id="rId11"/>
  </p:sldIdLst>
  <p:sldSz cx="12192000" cy="6858000"/>
  <p:notesSz cx="6858000" cy="9144000"/>
  <p:embeddedFontLst>
    <p:embeddedFont>
      <p:font typeface="等线 Light" panose="02010600030101010101" pitchFamily="2" charset="-122"/>
      <p:regular r:id="rId13"/>
    </p:embeddedFont>
    <p:embeddedFont>
      <p:font typeface="DengXian" panose="02010600030101010101" pitchFamily="2" charset="-122"/>
      <p:regular r:id="rId14"/>
      <p:bold r:id="rId15"/>
    </p:embeddedFont>
    <p:embeddedFont>
      <p:font typeface="UTM Arruba KT" panose="02040603050506020204" pitchFamily="18" charset="0"/>
      <p:regular r:id="rId16"/>
    </p:embeddedFont>
    <p:embeddedFont>
      <p:font typeface="UTM Avo" panose="02040603050506020204" pitchFamily="18" charset="0"/>
      <p:regular r:id="rId17"/>
      <p:bold r:id="rId18"/>
      <p:italic r:id="rId19"/>
      <p:boldItalic r:id="rId20"/>
    </p:embeddedFont>
    <p:embeddedFont>
      <p:font typeface="UTM Marlboro" panose="02040603050506020204" pitchFamily="18" charset="0"/>
      <p:regular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38" userDrawn="1">
          <p15:clr>
            <a:srgbClr val="A4A3A4"/>
          </p15:clr>
        </p15:guide>
        <p15:guide id="4" pos="6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.zhao" initials="RA" lastIdx="1" clrIdx="0">
    <p:extLst>
      <p:ext uri="{19B8F6BF-5375-455C-9EA6-DF929625EA0E}">
        <p15:presenceInfo xmlns:p15="http://schemas.microsoft.com/office/powerpoint/2012/main" userId="rena.zha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8B1C"/>
    <a:srgbClr val="A3F7A7"/>
    <a:srgbClr val="E7FDE8"/>
    <a:srgbClr val="FBBD00"/>
    <a:srgbClr val="A3A3A3"/>
    <a:srgbClr val="8193AD"/>
    <a:srgbClr val="544234"/>
    <a:srgbClr val="3C1906"/>
    <a:srgbClr val="FF942D"/>
    <a:srgbClr val="3B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58" y="360"/>
      </p:cViewPr>
      <p:guideLst>
        <p:guide orient="horz" pos="2228"/>
        <p:guide pos="3840"/>
        <p:guide pos="7038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84553-02C2-4062-A1AC-D634D79A044E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BCD39-FD86-4C2C-A50D-C3C9FAA237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54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709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00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92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779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540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49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110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636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69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41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29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88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47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71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38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04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54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06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75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0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9A731D-50F0-4A9C-9F1C-97EC3CC37656}"/>
              </a:ext>
            </a:extLst>
          </p:cNvPr>
          <p:cNvSpPr txBox="1"/>
          <p:nvPr userDrawn="1"/>
        </p:nvSpPr>
        <p:spPr>
          <a:xfrm rot="16200000">
            <a:off x="-847695" y="2549444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3F7A7"/>
                </a:solidFill>
                <a:latin typeface="UTM Arruba KT" panose="02040603050506020204" pitchFamily="18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445ECB-71C4-4EA3-96D1-9557CED754E9}"/>
              </a:ext>
            </a:extLst>
          </p:cNvPr>
          <p:cNvSpPr txBox="1"/>
          <p:nvPr userDrawn="1"/>
        </p:nvSpPr>
        <p:spPr>
          <a:xfrm rot="5400000">
            <a:off x="11544749" y="3149998"/>
            <a:ext cx="894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3F7A7"/>
                </a:solidFill>
                <a:latin typeface="UTM Arruba KT" panose="02040603050506020204" pitchFamily="18" charset="0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208F80A-6300-4B75-8929-24B6D506F5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D4B1422C-4A3B-4E1A-8A4A-13CD210EC25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2D751FA5-ACC6-44A7-90CA-CD27E4F336C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43C033-889A-4F4E-8CDA-8C8D6B286FD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37F012-ABD3-43D8-A9CE-3066805D2888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5AA0824-77B2-4BDF-A401-A93B61881FF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9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jp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658"/>
            <a:ext cx="12192000" cy="6890658"/>
            <a:chOff x="0" y="-32658"/>
            <a:chExt cx="12192000" cy="689065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" r="16"/>
            <a:stretch/>
          </p:blipFill>
          <p:spPr>
            <a:xfrm>
              <a:off x="0" y="-32658"/>
              <a:ext cx="12192000" cy="689065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52" b="73778"/>
            <a:stretch/>
          </p:blipFill>
          <p:spPr>
            <a:xfrm>
              <a:off x="2985101" y="4693920"/>
              <a:ext cx="1068091" cy="179832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1992276" y="2096236"/>
            <a:ext cx="7742274" cy="2435966"/>
            <a:chOff x="3276599" y="2278685"/>
            <a:chExt cx="7742274" cy="2435966"/>
          </a:xfrm>
        </p:grpSpPr>
        <p:sp>
          <p:nvSpPr>
            <p:cNvPr id="15" name="对角圆角矩形 14"/>
            <p:cNvSpPr/>
            <p:nvPr/>
          </p:nvSpPr>
          <p:spPr>
            <a:xfrm>
              <a:off x="3276599" y="2278685"/>
              <a:ext cx="7742274" cy="2399564"/>
            </a:xfrm>
            <a:prstGeom prst="round2DiagRect">
              <a:avLst/>
            </a:prstGeom>
            <a:gradFill>
              <a:gsLst>
                <a:gs pos="55000">
                  <a:srgbClr val="FE9B02"/>
                </a:gs>
                <a:gs pos="0">
                  <a:srgbClr val="FD7C04"/>
                </a:gs>
                <a:gs pos="100000">
                  <a:srgbClr val="FFC000"/>
                </a:gs>
              </a:gsLst>
              <a:lin ang="5400000" scaled="1"/>
            </a:gra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43297" y="2406327"/>
              <a:ext cx="748032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Kể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chuyện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đã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nghe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,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đã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đọc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rruba KT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14186" y="0"/>
            <a:ext cx="4862894" cy="1827764"/>
            <a:chOff x="3614186" y="0"/>
            <a:chExt cx="4862894" cy="1827764"/>
          </a:xfrm>
        </p:grpSpPr>
        <p:grpSp>
          <p:nvGrpSpPr>
            <p:cNvPr id="9" name="组合 8"/>
            <p:cNvGrpSpPr/>
            <p:nvPr/>
          </p:nvGrpSpPr>
          <p:grpSpPr>
            <a:xfrm>
              <a:off x="3614186" y="0"/>
              <a:ext cx="4805914" cy="1631216"/>
              <a:chOff x="3534143" y="-148468"/>
              <a:chExt cx="4805914" cy="1631216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534143" y="-148468"/>
                <a:ext cx="474876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0" b="1" dirty="0" err="1">
                    <a:ln w="190500">
                      <a:solidFill>
                        <a:srgbClr val="3C1906"/>
                      </a:solidFill>
                    </a:ln>
                    <a:gradFill>
                      <a:gsLst>
                        <a:gs pos="85000">
                          <a:srgbClr val="FEC502"/>
                        </a:gs>
                        <a:gs pos="0">
                          <a:srgbClr val="FD7C04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Marlboro" panose="02040603050506020204" pitchFamily="18" charset="0"/>
                    <a:ea typeface="印品溜溜圆" panose="02000000000000000000" pitchFamily="2" charset="-122"/>
                  </a:rPr>
                  <a:t>Kể</a:t>
                </a:r>
                <a:r>
                  <a:rPr lang="en-US" altLang="zh-CN" sz="10000" b="1" dirty="0">
                    <a:ln w="190500">
                      <a:solidFill>
                        <a:srgbClr val="3C1906"/>
                      </a:solidFill>
                    </a:ln>
                    <a:gradFill>
                      <a:gsLst>
                        <a:gs pos="85000">
                          <a:srgbClr val="FEC502"/>
                        </a:gs>
                        <a:gs pos="0">
                          <a:srgbClr val="FD7C04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Marlboro" panose="02040603050506020204" pitchFamily="18" charset="0"/>
                    <a:ea typeface="印品溜溜圆" panose="02000000000000000000" pitchFamily="2" charset="-122"/>
                  </a:rPr>
                  <a:t> </a:t>
                </a:r>
                <a:r>
                  <a:rPr lang="en-US" altLang="zh-CN" sz="10000" b="1" dirty="0" err="1">
                    <a:ln w="190500">
                      <a:solidFill>
                        <a:srgbClr val="3C1906"/>
                      </a:solidFill>
                    </a:ln>
                    <a:gradFill>
                      <a:gsLst>
                        <a:gs pos="85000">
                          <a:srgbClr val="FEC502"/>
                        </a:gs>
                        <a:gs pos="0">
                          <a:srgbClr val="FD7C04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Marlboro" panose="02040603050506020204" pitchFamily="18" charset="0"/>
                    <a:ea typeface="印品溜溜圆" panose="02000000000000000000" pitchFamily="2" charset="-122"/>
                  </a:rPr>
                  <a:t>chuyện</a:t>
                </a:r>
                <a:endParaRPr lang="zh-CN" altLang="en-US" sz="10000" b="1" dirty="0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Marlboro" panose="02040603050506020204" pitchFamily="18" charset="0"/>
                  <a:ea typeface="印品溜溜圆" panose="02000000000000000000" pitchFamily="2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535670" y="-148468"/>
                <a:ext cx="4804387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0" dirty="0" err="1"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Marlboro" panose="02040603050506020204" pitchFamily="18" charset="0"/>
                    <a:ea typeface="印品溜溜圆" panose="02000000000000000000" pitchFamily="2" charset="-122"/>
                  </a:rPr>
                  <a:t>Kể</a:t>
                </a:r>
                <a:r>
                  <a:rPr lang="en-US" altLang="zh-CN" sz="10000" dirty="0"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Marlboro" panose="02040603050506020204" pitchFamily="18" charset="0"/>
                    <a:ea typeface="印品溜溜圆" panose="02000000000000000000" pitchFamily="2" charset="-122"/>
                  </a:rPr>
                  <a:t> </a:t>
                </a:r>
                <a:r>
                  <a:rPr lang="en-US" altLang="zh-CN" sz="10000" dirty="0" err="1"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Marlboro" panose="02040603050506020204" pitchFamily="18" charset="0"/>
                    <a:ea typeface="印品溜溜圆" panose="02000000000000000000" pitchFamily="2" charset="-122"/>
                  </a:rPr>
                  <a:t>chuyện</a:t>
                </a:r>
                <a:endParaRPr lang="zh-CN" altLang="en-US" sz="100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Marlboro" panose="02040603050506020204" pitchFamily="18" charset="0"/>
                  <a:ea typeface="印品溜溜圆" panose="02000000000000000000" pitchFamily="2" charset="-122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33" t="64583" r="11931" b="6155"/>
            <a:stretch/>
          </p:blipFill>
          <p:spPr>
            <a:xfrm rot="5099881">
              <a:off x="7464543" y="815227"/>
              <a:ext cx="1068272" cy="956802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30" y="-241306"/>
            <a:ext cx="2603218" cy="168264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8371" y="-46227"/>
            <a:ext cx="3252658" cy="69042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0650" y="903545"/>
            <a:ext cx="5481444" cy="7014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EC5CF-E34A-42CC-A5C8-29F46EB145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3900" y="3067050"/>
            <a:ext cx="4381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658"/>
            <a:ext cx="12192000" cy="6890658"/>
            <a:chOff x="0" y="-32658"/>
            <a:chExt cx="12192000" cy="689065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" r="16"/>
            <a:stretch/>
          </p:blipFill>
          <p:spPr>
            <a:xfrm>
              <a:off x="0" y="-32658"/>
              <a:ext cx="12192000" cy="689065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52" b="73778"/>
            <a:stretch/>
          </p:blipFill>
          <p:spPr>
            <a:xfrm>
              <a:off x="2985101" y="4693920"/>
              <a:ext cx="1068091" cy="179832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1992276" y="1712778"/>
            <a:ext cx="7742274" cy="2435966"/>
            <a:chOff x="3276599" y="2278685"/>
            <a:chExt cx="7742274" cy="2435966"/>
          </a:xfrm>
        </p:grpSpPr>
        <p:sp>
          <p:nvSpPr>
            <p:cNvPr id="15" name="对角圆角矩形 14"/>
            <p:cNvSpPr/>
            <p:nvPr/>
          </p:nvSpPr>
          <p:spPr>
            <a:xfrm>
              <a:off x="3276599" y="2278685"/>
              <a:ext cx="7742274" cy="2399564"/>
            </a:xfrm>
            <a:prstGeom prst="round2DiagRect">
              <a:avLst/>
            </a:prstGeom>
            <a:gradFill>
              <a:gsLst>
                <a:gs pos="55000">
                  <a:srgbClr val="FE9B02"/>
                </a:gs>
                <a:gs pos="0">
                  <a:srgbClr val="FD7C04"/>
                </a:gs>
                <a:gs pos="100000">
                  <a:srgbClr val="FFC000"/>
                </a:gs>
              </a:gsLst>
              <a:lin ang="5400000" scaled="1"/>
            </a:gra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43297" y="2406327"/>
              <a:ext cx="748032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Chúc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các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em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rruba KT" panose="02040603050506020204" pitchFamily="18" charset="0"/>
                <a:ea typeface="印品溜溜圆" panose="02000000000000000000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印品溜溜圆" panose="02000000000000000000" pitchFamily="2" charset="-122"/>
                </a:rPr>
                <a:t>học</a:t>
              </a:r>
              <a:r>
                <a:rPr lang="en-US" altLang="zh-CN" sz="7200" b="1" dirty="0">
                  <a:solidFill>
                    <a:schemeClr val="bg1"/>
                  </a:solidFill>
                  <a:latin typeface="UTM Arruba KT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72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印品溜溜圆" panose="02000000000000000000" pitchFamily="2" charset="-122"/>
                </a:rPr>
                <a:t>tốt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rruba KT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30" y="-241306"/>
            <a:ext cx="2603218" cy="168264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5315" y="-62221"/>
            <a:ext cx="3265714" cy="693193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1153" y="903545"/>
            <a:ext cx="5481444" cy="7014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EC5CF-E34A-42CC-A5C8-29F46EB145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3900" y="3067050"/>
            <a:ext cx="4381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6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5483" y="171450"/>
            <a:ext cx="8609997" cy="1866673"/>
            <a:chOff x="3884871" y="0"/>
            <a:chExt cx="5296366" cy="1148268"/>
          </a:xfrm>
        </p:grpSpPr>
        <p:grpSp>
          <p:nvGrpSpPr>
            <p:cNvPr id="35" name="组合 34"/>
            <p:cNvGrpSpPr/>
            <p:nvPr/>
          </p:nvGrpSpPr>
          <p:grpSpPr>
            <a:xfrm>
              <a:off x="3884871" y="0"/>
              <a:ext cx="4930517" cy="1025066"/>
              <a:chOff x="2343221" y="2906123"/>
              <a:chExt cx="4138541" cy="930843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07112" flipH="1">
                <a:off x="2343221" y="2906123"/>
                <a:ext cx="1265585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6220486" y="317271"/>
              <a:ext cx="2960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ĐỀ BÀI</a:t>
              </a:r>
              <a:endParaRPr lang="zh-CN" altLang="en-US" sz="4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ED993E2-0C4E-49D3-A497-F62E857253A1}"/>
              </a:ext>
            </a:extLst>
          </p:cNvPr>
          <p:cNvGrpSpPr/>
          <p:nvPr/>
        </p:nvGrpSpPr>
        <p:grpSpPr>
          <a:xfrm>
            <a:off x="1459716" y="2273648"/>
            <a:ext cx="8917126" cy="3102135"/>
            <a:chOff x="1688316" y="1778348"/>
            <a:chExt cx="8917126" cy="3102135"/>
          </a:xfrm>
        </p:grpSpPr>
        <p:sp>
          <p:nvSpPr>
            <p:cNvPr id="4" name="矩形 3"/>
            <p:cNvSpPr/>
            <p:nvPr/>
          </p:nvSpPr>
          <p:spPr>
            <a:xfrm>
              <a:off x="1688316" y="1810709"/>
              <a:ext cx="8915400" cy="3069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L 形 2"/>
            <p:cNvSpPr/>
            <p:nvPr/>
          </p:nvSpPr>
          <p:spPr>
            <a:xfrm>
              <a:off x="1688316" y="4223258"/>
              <a:ext cx="657225" cy="657225"/>
            </a:xfrm>
            <a:prstGeom prst="corner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L 形 23"/>
            <p:cNvSpPr/>
            <p:nvPr/>
          </p:nvSpPr>
          <p:spPr>
            <a:xfrm rot="10800000">
              <a:off x="9948217" y="1800366"/>
              <a:ext cx="657225" cy="657225"/>
            </a:xfrm>
            <a:prstGeom prst="corner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9400" b="97002" l="61046" r="93420">
                          <a14:foregroundMark x1="82256" y1="92256" x2="88837" y2="92256"/>
                          <a14:foregroundMark x1="81904" y1="86428" x2="81727" y2="91007"/>
                          <a14:foregroundMark x1="87074" y1="85595" x2="87074" y2="87677"/>
                          <a14:backgroundMark x1="70799" y1="86261" x2="71504" y2="94588"/>
                          <a14:backgroundMark x1="62103" y1="63364" x2="69330" y2="63364"/>
                          <a14:backgroundMark x1="83549" y1="22731" x2="83255" y2="32057"/>
                          <a14:backgroundMark x1="84019" y1="44380" x2="83843" y2="53539"/>
                          <a14:backgroundMark x1="82080" y1="23730" x2="81786" y2="30391"/>
                          <a14:backgroundMark x1="82080" y1="50208" x2="82256" y2="52123"/>
                          <a14:backgroundMark x1="82256" y1="51457" x2="82374" y2="52706"/>
                          <a14:backgroundMark x1="77556" y1="22065" x2="86075" y2="26062"/>
                          <a14:backgroundMark x1="81081" y1="27061" x2="84900" y2="31890"/>
                          <a14:backgroundMark x1="81669" y1="30391" x2="83431" y2="33722"/>
                          <a14:backgroundMark x1="61986" y1="60033" x2="72679" y2="60200"/>
                          <a14:backgroundMark x1="69154" y1="58118" x2="69154" y2="65612"/>
                          <a14:backgroundMark x1="70447" y1="62531" x2="72327" y2="62281"/>
                          <a14:backgroundMark x1="82021" y1="27477" x2="83079" y2="34388"/>
                          <a14:backgroundMark x1="64395" y1="62948" x2="71328" y2="62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93" t="19167" r="5996"/>
            <a:stretch/>
          </p:blipFill>
          <p:spPr>
            <a:xfrm>
              <a:off x="8657823" y="1778348"/>
              <a:ext cx="1778414" cy="3000107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8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8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D45C145F-6F63-49AF-9BDB-B19E167769ED}"/>
              </a:ext>
            </a:extLst>
          </p:cNvPr>
          <p:cNvSpPr/>
          <p:nvPr/>
        </p:nvSpPr>
        <p:spPr>
          <a:xfrm>
            <a:off x="2000250" y="3562350"/>
            <a:ext cx="3467100" cy="552450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Diagonal Corners Rounded 54">
            <a:extLst>
              <a:ext uri="{FF2B5EF4-FFF2-40B4-BE49-F238E27FC236}">
                <a16:creationId xmlns:a16="http://schemas.microsoft.com/office/drawing/2014/main" id="{7DFF6EE4-530E-40AA-80F6-C14FD59C2323}"/>
              </a:ext>
            </a:extLst>
          </p:cNvPr>
          <p:cNvSpPr/>
          <p:nvPr/>
        </p:nvSpPr>
        <p:spPr>
          <a:xfrm>
            <a:off x="1981200" y="4248150"/>
            <a:ext cx="2305050" cy="552450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Diagonal Corners Rounded 55">
            <a:extLst>
              <a:ext uri="{FF2B5EF4-FFF2-40B4-BE49-F238E27FC236}">
                <a16:creationId xmlns:a16="http://schemas.microsoft.com/office/drawing/2014/main" id="{CE0DBD58-01A0-4A3D-A1BD-A5B2E6DF6359}"/>
              </a:ext>
            </a:extLst>
          </p:cNvPr>
          <p:cNvSpPr/>
          <p:nvPr/>
        </p:nvSpPr>
        <p:spPr>
          <a:xfrm>
            <a:off x="5429250" y="4248150"/>
            <a:ext cx="2076450" cy="552450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EC9D33-AEB9-4A14-A1E5-83EC598A18F6}"/>
              </a:ext>
            </a:extLst>
          </p:cNvPr>
          <p:cNvSpPr txBox="1"/>
          <p:nvPr/>
        </p:nvSpPr>
        <p:spPr>
          <a:xfrm>
            <a:off x="1924050" y="2647950"/>
            <a:ext cx="6362700" cy="2203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chuyện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dũng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nghe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5" grpId="0" animBg="1"/>
      <p:bldP spid="5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5483" y="171450"/>
            <a:ext cx="8609997" cy="1666391"/>
            <a:chOff x="3884871" y="0"/>
            <a:chExt cx="5296366" cy="1025066"/>
          </a:xfrm>
        </p:grpSpPr>
        <p:grpSp>
          <p:nvGrpSpPr>
            <p:cNvPr id="35" name="组合 34"/>
            <p:cNvGrpSpPr/>
            <p:nvPr/>
          </p:nvGrpSpPr>
          <p:grpSpPr>
            <a:xfrm>
              <a:off x="3884871" y="0"/>
              <a:ext cx="4930517" cy="1025066"/>
              <a:chOff x="2343221" y="2906123"/>
              <a:chExt cx="4138541" cy="930843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07112" flipH="1">
                <a:off x="2343221" y="2906123"/>
                <a:ext cx="1265585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6220486" y="255888"/>
              <a:ext cx="2960751" cy="511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GỢI Ý</a:t>
              </a:r>
              <a:endParaRPr lang="zh-CN" altLang="en-US" sz="4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4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4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29" name="矩形 4">
            <a:extLst>
              <a:ext uri="{FF2B5EF4-FFF2-40B4-BE49-F238E27FC236}">
                <a16:creationId xmlns:a16="http://schemas.microsoft.com/office/drawing/2014/main" id="{69591168-D3F2-42EB-8A6D-377871455014}"/>
              </a:ext>
            </a:extLst>
          </p:cNvPr>
          <p:cNvSpPr/>
          <p:nvPr/>
        </p:nvSpPr>
        <p:spPr>
          <a:xfrm>
            <a:off x="0" y="2097509"/>
            <a:ext cx="12182562" cy="3357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8">
            <a:extLst>
              <a:ext uri="{FF2B5EF4-FFF2-40B4-BE49-F238E27FC236}">
                <a16:creationId xmlns:a16="http://schemas.microsoft.com/office/drawing/2014/main" id="{18E3A53C-3C2F-4A59-9D1D-1DA15D2E1298}"/>
              </a:ext>
            </a:extLst>
          </p:cNvPr>
          <p:cNvGrpSpPr/>
          <p:nvPr/>
        </p:nvGrpSpPr>
        <p:grpSpPr>
          <a:xfrm>
            <a:off x="194533" y="2283983"/>
            <a:ext cx="4072667" cy="1371145"/>
            <a:chOff x="647699" y="3050494"/>
            <a:chExt cx="4072667" cy="1371145"/>
          </a:xfrm>
        </p:grpSpPr>
        <p:sp>
          <p:nvSpPr>
            <p:cNvPr id="36" name="椭圆 7">
              <a:extLst>
                <a:ext uri="{FF2B5EF4-FFF2-40B4-BE49-F238E27FC236}">
                  <a16:creationId xmlns:a16="http://schemas.microsoft.com/office/drawing/2014/main" id="{E1CE7D2D-8613-4B6E-9228-31BB5D1BB0AC}"/>
                </a:ext>
              </a:extLst>
            </p:cNvPr>
            <p:cNvSpPr/>
            <p:nvPr/>
          </p:nvSpPr>
          <p:spPr>
            <a:xfrm>
              <a:off x="647699" y="3219450"/>
              <a:ext cx="400050" cy="400050"/>
            </a:xfrm>
            <a:prstGeom prst="ellipse">
              <a:avLst/>
            </a:prstGeom>
            <a:solidFill>
              <a:srgbClr val="FF94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7" name="矩形 22">
              <a:extLst>
                <a:ext uri="{FF2B5EF4-FFF2-40B4-BE49-F238E27FC236}">
                  <a16:creationId xmlns:a16="http://schemas.microsoft.com/office/drawing/2014/main" id="{04BB560E-16C3-4970-8E87-4D0D7990D1CA}"/>
                </a:ext>
              </a:extLst>
            </p:cNvPr>
            <p:cNvSpPr/>
            <p:nvPr/>
          </p:nvSpPr>
          <p:spPr>
            <a:xfrm>
              <a:off x="1223104" y="3050494"/>
              <a:ext cx="3497262" cy="1371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Nhớ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lại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những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bài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em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đã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học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nói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về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b="1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lòng</a:t>
              </a:r>
              <a:r>
                <a:rPr lang="en-US" altLang="zh-CN" sz="2400" b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b="1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dũng</a:t>
              </a:r>
              <a:r>
                <a:rPr lang="en-US" altLang="zh-CN" sz="2400" b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b="1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cảm</a:t>
              </a:r>
              <a:endParaRPr lang="en-US" altLang="zh-CN" sz="2400" b="1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24">
            <a:extLst>
              <a:ext uri="{FF2B5EF4-FFF2-40B4-BE49-F238E27FC236}">
                <a16:creationId xmlns:a16="http://schemas.microsoft.com/office/drawing/2014/main" id="{A0B93421-BAF3-4E67-B7B0-CE4D6E8137FB}"/>
              </a:ext>
            </a:extLst>
          </p:cNvPr>
          <p:cNvGrpSpPr/>
          <p:nvPr/>
        </p:nvGrpSpPr>
        <p:grpSpPr>
          <a:xfrm>
            <a:off x="792438" y="3903233"/>
            <a:ext cx="3493812" cy="1371145"/>
            <a:chOff x="2457449" y="2193244"/>
            <a:chExt cx="3493812" cy="1371145"/>
          </a:xfrm>
        </p:grpSpPr>
        <p:sp>
          <p:nvSpPr>
            <p:cNvPr id="39" name="椭圆 25">
              <a:extLst>
                <a:ext uri="{FF2B5EF4-FFF2-40B4-BE49-F238E27FC236}">
                  <a16:creationId xmlns:a16="http://schemas.microsoft.com/office/drawing/2014/main" id="{0484C9A2-A051-4578-991B-957DD4CD35FC}"/>
                </a:ext>
              </a:extLst>
            </p:cNvPr>
            <p:cNvSpPr/>
            <p:nvPr/>
          </p:nvSpPr>
          <p:spPr>
            <a:xfrm>
              <a:off x="2457449" y="2343150"/>
              <a:ext cx="400050" cy="400050"/>
            </a:xfrm>
            <a:prstGeom prst="ellipse">
              <a:avLst/>
            </a:prstGeom>
            <a:solidFill>
              <a:srgbClr val="FF94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40" name="矩形 26">
              <a:extLst>
                <a:ext uri="{FF2B5EF4-FFF2-40B4-BE49-F238E27FC236}">
                  <a16:creationId xmlns:a16="http://schemas.microsoft.com/office/drawing/2014/main" id="{0B0AE3A8-530D-4F7A-BFD8-6617888146E9}"/>
                </a:ext>
              </a:extLst>
            </p:cNvPr>
            <p:cNvSpPr/>
            <p:nvPr/>
          </p:nvSpPr>
          <p:spPr>
            <a:xfrm>
              <a:off x="3051904" y="2193244"/>
              <a:ext cx="2899357" cy="1371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Tìm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những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chuyện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i="1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tương</a:t>
              </a:r>
              <a:r>
                <a:rPr lang="en-US" altLang="zh-CN" sz="2400" i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i="1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tự</a:t>
              </a:r>
              <a:r>
                <a:rPr lang="en-US" altLang="zh-CN" sz="2400" i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những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chuyện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trên</a:t>
              </a:r>
              <a:endParaRPr lang="en-US" altLang="zh-CN" sz="240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pic>
        <p:nvPicPr>
          <p:cNvPr id="30" name="图片 2">
            <a:extLst>
              <a:ext uri="{FF2B5EF4-FFF2-40B4-BE49-F238E27FC236}">
                <a16:creationId xmlns:a16="http://schemas.microsoft.com/office/drawing/2014/main" id="{282935CF-2B0C-4BB2-9E91-4B0CA4FE34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2238778"/>
            <a:ext cx="3981450" cy="2809472"/>
          </a:xfrm>
          <a:prstGeom prst="rect">
            <a:avLst/>
          </a:prstGeom>
        </p:spPr>
      </p:pic>
      <p:grpSp>
        <p:nvGrpSpPr>
          <p:cNvPr id="41" name="组合 8">
            <a:extLst>
              <a:ext uri="{FF2B5EF4-FFF2-40B4-BE49-F238E27FC236}">
                <a16:creationId xmlns:a16="http://schemas.microsoft.com/office/drawing/2014/main" id="{5FBAB4EC-597A-4610-BF24-901ECD6D7D89}"/>
              </a:ext>
            </a:extLst>
          </p:cNvPr>
          <p:cNvGrpSpPr/>
          <p:nvPr/>
        </p:nvGrpSpPr>
        <p:grpSpPr>
          <a:xfrm>
            <a:off x="7585933" y="2322083"/>
            <a:ext cx="3939317" cy="1371145"/>
            <a:chOff x="647699" y="3050494"/>
            <a:chExt cx="3939317" cy="1371145"/>
          </a:xfrm>
        </p:grpSpPr>
        <p:sp>
          <p:nvSpPr>
            <p:cNvPr id="42" name="椭圆 7">
              <a:extLst>
                <a:ext uri="{FF2B5EF4-FFF2-40B4-BE49-F238E27FC236}">
                  <a16:creationId xmlns:a16="http://schemas.microsoft.com/office/drawing/2014/main" id="{3F5F54BA-EB7E-4398-968B-4613327F5946}"/>
                </a:ext>
              </a:extLst>
            </p:cNvPr>
            <p:cNvSpPr/>
            <p:nvPr/>
          </p:nvSpPr>
          <p:spPr>
            <a:xfrm>
              <a:off x="647699" y="3219450"/>
              <a:ext cx="400050" cy="400050"/>
            </a:xfrm>
            <a:prstGeom prst="ellipse">
              <a:avLst/>
            </a:prstGeom>
            <a:solidFill>
              <a:srgbClr val="FF94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43" name="矩形 22">
              <a:extLst>
                <a:ext uri="{FF2B5EF4-FFF2-40B4-BE49-F238E27FC236}">
                  <a16:creationId xmlns:a16="http://schemas.microsoft.com/office/drawing/2014/main" id="{83AC4EDE-5F6C-4F21-BDF0-CB7A75026841}"/>
                </a:ext>
              </a:extLst>
            </p:cNvPr>
            <p:cNvSpPr/>
            <p:nvPr/>
          </p:nvSpPr>
          <p:spPr>
            <a:xfrm>
              <a:off x="1223104" y="3050494"/>
              <a:ext cx="3363912" cy="1371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Kể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lại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câu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chuyện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về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b="1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lòng</a:t>
              </a:r>
              <a:r>
                <a:rPr lang="en-US" altLang="zh-CN" sz="2400" b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b="1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dũng</a:t>
              </a:r>
              <a:r>
                <a:rPr lang="en-US" altLang="zh-CN" sz="2400" b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b="1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cảm</a:t>
              </a:r>
              <a:r>
                <a:rPr lang="en-US" altLang="zh-CN" sz="2400" b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em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đã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nghe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/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đã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đọc</a:t>
              </a:r>
              <a:endParaRPr lang="en-US" altLang="zh-CN" sz="240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8">
            <a:extLst>
              <a:ext uri="{FF2B5EF4-FFF2-40B4-BE49-F238E27FC236}">
                <a16:creationId xmlns:a16="http://schemas.microsoft.com/office/drawing/2014/main" id="{DA81C68C-E460-46EB-8A14-5F05108ED2B8}"/>
              </a:ext>
            </a:extLst>
          </p:cNvPr>
          <p:cNvGrpSpPr/>
          <p:nvPr/>
        </p:nvGrpSpPr>
        <p:grpSpPr>
          <a:xfrm>
            <a:off x="7585933" y="3941333"/>
            <a:ext cx="3786917" cy="927946"/>
            <a:chOff x="647699" y="3050494"/>
            <a:chExt cx="3786917" cy="927946"/>
          </a:xfrm>
        </p:grpSpPr>
        <p:sp>
          <p:nvSpPr>
            <p:cNvPr id="60" name="椭圆 7">
              <a:extLst>
                <a:ext uri="{FF2B5EF4-FFF2-40B4-BE49-F238E27FC236}">
                  <a16:creationId xmlns:a16="http://schemas.microsoft.com/office/drawing/2014/main" id="{AF804017-698B-420E-8F1A-AE37010001FD}"/>
                </a:ext>
              </a:extLst>
            </p:cNvPr>
            <p:cNvSpPr/>
            <p:nvPr/>
          </p:nvSpPr>
          <p:spPr>
            <a:xfrm>
              <a:off x="647699" y="3219450"/>
              <a:ext cx="400050" cy="400050"/>
            </a:xfrm>
            <a:prstGeom prst="ellipse">
              <a:avLst/>
            </a:prstGeom>
            <a:solidFill>
              <a:srgbClr val="FF94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61" name="矩形 22">
              <a:extLst>
                <a:ext uri="{FF2B5EF4-FFF2-40B4-BE49-F238E27FC236}">
                  <a16:creationId xmlns:a16="http://schemas.microsoft.com/office/drawing/2014/main" id="{48DD4371-602B-4F30-95E9-97FEA5057CBC}"/>
                </a:ext>
              </a:extLst>
            </p:cNvPr>
            <p:cNvSpPr/>
            <p:nvPr/>
          </p:nvSpPr>
          <p:spPr>
            <a:xfrm>
              <a:off x="1223104" y="3050494"/>
              <a:ext cx="3211512" cy="927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Trao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đổi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với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bạn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về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i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ý </a:t>
              </a:r>
              <a:r>
                <a:rPr lang="en-US" altLang="zh-CN" sz="2400" i="1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nghĩa</a:t>
              </a:r>
              <a:r>
                <a:rPr lang="en-US" altLang="zh-CN" sz="2400" i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câu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chuyện</a:t>
              </a:r>
              <a:endParaRPr lang="en-US" altLang="zh-CN" sz="240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42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flipV="1">
            <a:off x="-1057" y="-595"/>
            <a:ext cx="12193057" cy="2043708"/>
          </a:xfrm>
          <a:custGeom>
            <a:avLst/>
            <a:gdLst>
              <a:gd name="connsiteX0" fmla="*/ 0 w 12193057"/>
              <a:gd name="connsiteY0" fmla="*/ 1212649 h 1212649"/>
              <a:gd name="connsiteX1" fmla="*/ 7375825 w 12193057"/>
              <a:gd name="connsiteY1" fmla="*/ 1212649 h 1212649"/>
              <a:gd name="connsiteX2" fmla="*/ 7375528 w 12193057"/>
              <a:gd name="connsiteY2" fmla="*/ 1212055 h 1212649"/>
              <a:gd name="connsiteX3" fmla="*/ 12193057 w 12193057"/>
              <a:gd name="connsiteY3" fmla="*/ 1212055 h 1212649"/>
              <a:gd name="connsiteX4" fmla="*/ 12130097 w 12193057"/>
              <a:gd name="connsiteY4" fmla="*/ 1086194 h 1212649"/>
              <a:gd name="connsiteX5" fmla="*/ 11180166 w 12193057"/>
              <a:gd name="connsiteY5" fmla="*/ 538162 h 1212649"/>
              <a:gd name="connsiteX6" fmla="*/ 10734256 w 12193057"/>
              <a:gd name="connsiteY6" fmla="*/ 635844 h 1212649"/>
              <a:gd name="connsiteX7" fmla="*/ 10724744 w 12193057"/>
              <a:gd name="connsiteY7" fmla="*/ 640816 h 1212649"/>
              <a:gd name="connsiteX8" fmla="*/ 10641812 w 12193057"/>
              <a:gd name="connsiteY8" fmla="*/ 548032 h 1212649"/>
              <a:gd name="connsiteX9" fmla="*/ 9125342 w 12193057"/>
              <a:gd name="connsiteY9" fmla="*/ 0 h 1212649"/>
              <a:gd name="connsiteX10" fmla="*/ 7714151 w 12193057"/>
              <a:gd name="connsiteY10" fmla="*/ 452341 h 1212649"/>
              <a:gd name="connsiteX11" fmla="*/ 7628937 w 12193057"/>
              <a:gd name="connsiteY11" fmla="*/ 529795 h 1212649"/>
              <a:gd name="connsiteX12" fmla="*/ 7351169 w 12193057"/>
              <a:gd name="connsiteY12" fmla="*/ 459711 h 1212649"/>
              <a:gd name="connsiteX13" fmla="*/ 6639318 w 12193057"/>
              <a:gd name="connsiteY13" fmla="*/ 392906 h 1212649"/>
              <a:gd name="connsiteX14" fmla="*/ 6010516 w 12193057"/>
              <a:gd name="connsiteY14" fmla="*/ 444490 h 1212649"/>
              <a:gd name="connsiteX15" fmla="*/ 5766752 w 12193057"/>
              <a:gd name="connsiteY15" fmla="*/ 497353 h 1212649"/>
              <a:gd name="connsiteX16" fmla="*/ 5690953 w 12193057"/>
              <a:gd name="connsiteY16" fmla="*/ 430147 h 1212649"/>
              <a:gd name="connsiteX17" fmla="*/ 4308110 w 12193057"/>
              <a:gd name="connsiteY17" fmla="*/ 594 h 1212649"/>
              <a:gd name="connsiteX18" fmla="*/ 2896919 w 12193057"/>
              <a:gd name="connsiteY18" fmla="*/ 452935 h 1212649"/>
              <a:gd name="connsiteX19" fmla="*/ 2811705 w 12193057"/>
              <a:gd name="connsiteY19" fmla="*/ 530389 h 1212649"/>
              <a:gd name="connsiteX20" fmla="*/ 2533937 w 12193057"/>
              <a:gd name="connsiteY20" fmla="*/ 460305 h 1212649"/>
              <a:gd name="connsiteX21" fmla="*/ 1822086 w 12193057"/>
              <a:gd name="connsiteY21" fmla="*/ 393500 h 1212649"/>
              <a:gd name="connsiteX22" fmla="*/ 30441 w 12193057"/>
              <a:gd name="connsiteY22" fmla="*/ 1072281 h 12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3057" h="1212649">
                <a:moveTo>
                  <a:pt x="0" y="1212649"/>
                </a:moveTo>
                <a:lnTo>
                  <a:pt x="7375825" y="1212649"/>
                </a:lnTo>
                <a:lnTo>
                  <a:pt x="7375528" y="1212055"/>
                </a:lnTo>
                <a:lnTo>
                  <a:pt x="12193057" y="1212055"/>
                </a:lnTo>
                <a:lnTo>
                  <a:pt x="12130097" y="1086194"/>
                </a:lnTo>
                <a:cubicBezTo>
                  <a:pt x="11924228" y="755551"/>
                  <a:pt x="11575594" y="538162"/>
                  <a:pt x="11180166" y="538162"/>
                </a:cubicBezTo>
                <a:cubicBezTo>
                  <a:pt x="11021995" y="538162"/>
                  <a:pt x="10871311" y="572944"/>
                  <a:pt x="10734256" y="635844"/>
                </a:cubicBezTo>
                <a:lnTo>
                  <a:pt x="10724744" y="640816"/>
                </a:lnTo>
                <a:lnTo>
                  <a:pt x="10641812" y="548032"/>
                </a:lnTo>
                <a:cubicBezTo>
                  <a:pt x="10313163" y="217388"/>
                  <a:pt x="9756603" y="0"/>
                  <a:pt x="9125342" y="0"/>
                </a:cubicBezTo>
                <a:cubicBezTo>
                  <a:pt x="8557207" y="0"/>
                  <a:pt x="8049580" y="176085"/>
                  <a:pt x="7714151" y="452341"/>
                </a:cubicBezTo>
                <a:lnTo>
                  <a:pt x="7628937" y="529795"/>
                </a:lnTo>
                <a:lnTo>
                  <a:pt x="7351169" y="459711"/>
                </a:lnTo>
                <a:cubicBezTo>
                  <a:pt x="7132375" y="416694"/>
                  <a:pt x="6891823" y="392906"/>
                  <a:pt x="6639318" y="392906"/>
                </a:cubicBezTo>
                <a:cubicBezTo>
                  <a:pt x="6418377" y="392906"/>
                  <a:pt x="6206586" y="411119"/>
                  <a:pt x="6010516" y="444490"/>
                </a:cubicBezTo>
                <a:lnTo>
                  <a:pt x="5766752" y="497353"/>
                </a:lnTo>
                <a:lnTo>
                  <a:pt x="5690953" y="430147"/>
                </a:lnTo>
                <a:cubicBezTo>
                  <a:pt x="5355624" y="167032"/>
                  <a:pt x="4860464" y="594"/>
                  <a:pt x="4308110" y="594"/>
                </a:cubicBezTo>
                <a:cubicBezTo>
                  <a:pt x="3739975" y="594"/>
                  <a:pt x="3232348" y="176679"/>
                  <a:pt x="2896919" y="452935"/>
                </a:cubicBezTo>
                <a:lnTo>
                  <a:pt x="2811705" y="530389"/>
                </a:lnTo>
                <a:lnTo>
                  <a:pt x="2533937" y="460305"/>
                </a:lnTo>
                <a:cubicBezTo>
                  <a:pt x="2315143" y="417288"/>
                  <a:pt x="2074591" y="393500"/>
                  <a:pt x="1822086" y="393500"/>
                </a:cubicBezTo>
                <a:cubicBezTo>
                  <a:pt x="938320" y="393500"/>
                  <a:pt x="200970" y="684902"/>
                  <a:pt x="30441" y="10722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flipH="1">
            <a:off x="-10495" y="5744112"/>
            <a:ext cx="12193057" cy="1113888"/>
          </a:xfrm>
          <a:custGeom>
            <a:avLst/>
            <a:gdLst>
              <a:gd name="connsiteX0" fmla="*/ 0 w 12193057"/>
              <a:gd name="connsiteY0" fmla="*/ 1212649 h 1212649"/>
              <a:gd name="connsiteX1" fmla="*/ 7375825 w 12193057"/>
              <a:gd name="connsiteY1" fmla="*/ 1212649 h 1212649"/>
              <a:gd name="connsiteX2" fmla="*/ 7375528 w 12193057"/>
              <a:gd name="connsiteY2" fmla="*/ 1212055 h 1212649"/>
              <a:gd name="connsiteX3" fmla="*/ 12193057 w 12193057"/>
              <a:gd name="connsiteY3" fmla="*/ 1212055 h 1212649"/>
              <a:gd name="connsiteX4" fmla="*/ 12130097 w 12193057"/>
              <a:gd name="connsiteY4" fmla="*/ 1086194 h 1212649"/>
              <a:gd name="connsiteX5" fmla="*/ 11180166 w 12193057"/>
              <a:gd name="connsiteY5" fmla="*/ 538162 h 1212649"/>
              <a:gd name="connsiteX6" fmla="*/ 10734256 w 12193057"/>
              <a:gd name="connsiteY6" fmla="*/ 635844 h 1212649"/>
              <a:gd name="connsiteX7" fmla="*/ 10724744 w 12193057"/>
              <a:gd name="connsiteY7" fmla="*/ 640816 h 1212649"/>
              <a:gd name="connsiteX8" fmla="*/ 10641812 w 12193057"/>
              <a:gd name="connsiteY8" fmla="*/ 548032 h 1212649"/>
              <a:gd name="connsiteX9" fmla="*/ 9125342 w 12193057"/>
              <a:gd name="connsiteY9" fmla="*/ 0 h 1212649"/>
              <a:gd name="connsiteX10" fmla="*/ 7714151 w 12193057"/>
              <a:gd name="connsiteY10" fmla="*/ 452341 h 1212649"/>
              <a:gd name="connsiteX11" fmla="*/ 7628937 w 12193057"/>
              <a:gd name="connsiteY11" fmla="*/ 529795 h 1212649"/>
              <a:gd name="connsiteX12" fmla="*/ 7351169 w 12193057"/>
              <a:gd name="connsiteY12" fmla="*/ 459711 h 1212649"/>
              <a:gd name="connsiteX13" fmla="*/ 6639318 w 12193057"/>
              <a:gd name="connsiteY13" fmla="*/ 392906 h 1212649"/>
              <a:gd name="connsiteX14" fmla="*/ 6010516 w 12193057"/>
              <a:gd name="connsiteY14" fmla="*/ 444490 h 1212649"/>
              <a:gd name="connsiteX15" fmla="*/ 5766752 w 12193057"/>
              <a:gd name="connsiteY15" fmla="*/ 497353 h 1212649"/>
              <a:gd name="connsiteX16" fmla="*/ 5690953 w 12193057"/>
              <a:gd name="connsiteY16" fmla="*/ 430147 h 1212649"/>
              <a:gd name="connsiteX17" fmla="*/ 4308110 w 12193057"/>
              <a:gd name="connsiteY17" fmla="*/ 594 h 1212649"/>
              <a:gd name="connsiteX18" fmla="*/ 2896919 w 12193057"/>
              <a:gd name="connsiteY18" fmla="*/ 452935 h 1212649"/>
              <a:gd name="connsiteX19" fmla="*/ 2811705 w 12193057"/>
              <a:gd name="connsiteY19" fmla="*/ 530389 h 1212649"/>
              <a:gd name="connsiteX20" fmla="*/ 2533937 w 12193057"/>
              <a:gd name="connsiteY20" fmla="*/ 460305 h 1212649"/>
              <a:gd name="connsiteX21" fmla="*/ 1822086 w 12193057"/>
              <a:gd name="connsiteY21" fmla="*/ 393500 h 1212649"/>
              <a:gd name="connsiteX22" fmla="*/ 30441 w 12193057"/>
              <a:gd name="connsiteY22" fmla="*/ 1072281 h 12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3057" h="1212649">
                <a:moveTo>
                  <a:pt x="0" y="1212649"/>
                </a:moveTo>
                <a:lnTo>
                  <a:pt x="7375825" y="1212649"/>
                </a:lnTo>
                <a:lnTo>
                  <a:pt x="7375528" y="1212055"/>
                </a:lnTo>
                <a:lnTo>
                  <a:pt x="12193057" y="1212055"/>
                </a:lnTo>
                <a:lnTo>
                  <a:pt x="12130097" y="1086194"/>
                </a:lnTo>
                <a:cubicBezTo>
                  <a:pt x="11924228" y="755551"/>
                  <a:pt x="11575594" y="538162"/>
                  <a:pt x="11180166" y="538162"/>
                </a:cubicBezTo>
                <a:cubicBezTo>
                  <a:pt x="11021995" y="538162"/>
                  <a:pt x="10871311" y="572944"/>
                  <a:pt x="10734256" y="635844"/>
                </a:cubicBezTo>
                <a:lnTo>
                  <a:pt x="10724744" y="640816"/>
                </a:lnTo>
                <a:lnTo>
                  <a:pt x="10641812" y="548032"/>
                </a:lnTo>
                <a:cubicBezTo>
                  <a:pt x="10313163" y="217388"/>
                  <a:pt x="9756603" y="0"/>
                  <a:pt x="9125342" y="0"/>
                </a:cubicBezTo>
                <a:cubicBezTo>
                  <a:pt x="8557207" y="0"/>
                  <a:pt x="8049580" y="176085"/>
                  <a:pt x="7714151" y="452341"/>
                </a:cubicBezTo>
                <a:lnTo>
                  <a:pt x="7628937" y="529795"/>
                </a:lnTo>
                <a:lnTo>
                  <a:pt x="7351169" y="459711"/>
                </a:lnTo>
                <a:cubicBezTo>
                  <a:pt x="7132375" y="416694"/>
                  <a:pt x="6891823" y="392906"/>
                  <a:pt x="6639318" y="392906"/>
                </a:cubicBezTo>
                <a:cubicBezTo>
                  <a:pt x="6418377" y="392906"/>
                  <a:pt x="6206586" y="411119"/>
                  <a:pt x="6010516" y="444490"/>
                </a:cubicBezTo>
                <a:lnTo>
                  <a:pt x="5766752" y="497353"/>
                </a:lnTo>
                <a:lnTo>
                  <a:pt x="5690953" y="430147"/>
                </a:lnTo>
                <a:cubicBezTo>
                  <a:pt x="5355624" y="167032"/>
                  <a:pt x="4860464" y="594"/>
                  <a:pt x="4308110" y="594"/>
                </a:cubicBezTo>
                <a:cubicBezTo>
                  <a:pt x="3739975" y="594"/>
                  <a:pt x="3232348" y="176679"/>
                  <a:pt x="2896919" y="452935"/>
                </a:cubicBezTo>
                <a:lnTo>
                  <a:pt x="2811705" y="530389"/>
                </a:lnTo>
                <a:lnTo>
                  <a:pt x="2533937" y="460305"/>
                </a:lnTo>
                <a:cubicBezTo>
                  <a:pt x="2315143" y="417288"/>
                  <a:pt x="2074591" y="393500"/>
                  <a:pt x="1822086" y="393500"/>
                </a:cubicBezTo>
                <a:cubicBezTo>
                  <a:pt x="938320" y="393500"/>
                  <a:pt x="200970" y="684902"/>
                  <a:pt x="30441" y="10722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0881A-36B7-4B43-9741-7D148AB65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3619500"/>
            <a:ext cx="3856975" cy="2924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8A5DF5-5D32-4416-9FE1-64483D414C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3056" r="1048" b="8333"/>
          <a:stretch/>
        </p:blipFill>
        <p:spPr>
          <a:xfrm>
            <a:off x="5257801" y="3238500"/>
            <a:ext cx="4705350" cy="338827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-594"/>
            <a:ext cx="3200677" cy="6858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7DA5E-1BF7-4477-B5D0-4BE255A2E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87" y="272694"/>
            <a:ext cx="3719513" cy="3418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D7C00B-2099-4D08-93C0-75AEF7138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313" y="638175"/>
            <a:ext cx="5043488" cy="2831134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8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8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6" name="图片 13">
            <a:extLst>
              <a:ext uri="{FF2B5EF4-FFF2-40B4-BE49-F238E27FC236}">
                <a16:creationId xmlns:a16="http://schemas.microsoft.com/office/drawing/2014/main" id="{ED6E79D6-0C22-44B5-889D-CED7981149A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0008" b="29584"/>
          <a:stretch/>
        </p:blipFill>
        <p:spPr>
          <a:xfrm flipH="1">
            <a:off x="10520361" y="3876680"/>
            <a:ext cx="1671639" cy="294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5483" y="171450"/>
            <a:ext cx="8609997" cy="1666391"/>
            <a:chOff x="3884871" y="0"/>
            <a:chExt cx="5296366" cy="1025066"/>
          </a:xfrm>
        </p:grpSpPr>
        <p:grpSp>
          <p:nvGrpSpPr>
            <p:cNvPr id="35" name="组合 34"/>
            <p:cNvGrpSpPr/>
            <p:nvPr/>
          </p:nvGrpSpPr>
          <p:grpSpPr>
            <a:xfrm>
              <a:off x="3884871" y="0"/>
              <a:ext cx="4930517" cy="1025066"/>
              <a:chOff x="2343221" y="2906123"/>
              <a:chExt cx="4138541" cy="930843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07112" flipH="1">
                <a:off x="2343221" y="2906123"/>
                <a:ext cx="1265585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6220486" y="279326"/>
              <a:ext cx="2960751" cy="511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DÀN Ý</a:t>
              </a:r>
              <a:endParaRPr lang="zh-CN" altLang="en-US" sz="4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4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4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4" name="组合 23">
            <a:extLst>
              <a:ext uri="{FF2B5EF4-FFF2-40B4-BE49-F238E27FC236}">
                <a16:creationId xmlns:a16="http://schemas.microsoft.com/office/drawing/2014/main" id="{7EE8A5E8-B26D-4988-AFF0-FA1FB4FD98C8}"/>
              </a:ext>
            </a:extLst>
          </p:cNvPr>
          <p:cNvGrpSpPr/>
          <p:nvPr/>
        </p:nvGrpSpPr>
        <p:grpSpPr>
          <a:xfrm>
            <a:off x="581534" y="2895600"/>
            <a:ext cx="3333208" cy="2350640"/>
            <a:chOff x="743439" y="1624364"/>
            <a:chExt cx="4598947" cy="3243263"/>
          </a:xfrm>
        </p:grpSpPr>
        <p:sp>
          <p:nvSpPr>
            <p:cNvPr id="45" name="圆角矩形 24">
              <a:extLst>
                <a:ext uri="{FF2B5EF4-FFF2-40B4-BE49-F238E27FC236}">
                  <a16:creationId xmlns:a16="http://schemas.microsoft.com/office/drawing/2014/main" id="{92967A91-5C0B-4E36-8D35-6DCBDEDB5468}"/>
                </a:ext>
              </a:extLst>
            </p:cNvPr>
            <p:cNvSpPr/>
            <p:nvPr/>
          </p:nvSpPr>
          <p:spPr>
            <a:xfrm>
              <a:off x="942975" y="1719967"/>
              <a:ext cx="4117455" cy="30520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6" name="图片 25">
              <a:extLst>
                <a:ext uri="{FF2B5EF4-FFF2-40B4-BE49-F238E27FC236}">
                  <a16:creationId xmlns:a16="http://schemas.microsoft.com/office/drawing/2014/main" id="{0E09F136-ABFA-41ED-953C-EB9FA9AFF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39" y="1624364"/>
              <a:ext cx="4598947" cy="324326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1F6261A-ED7A-4ADD-9B92-9743350D6F81}"/>
              </a:ext>
            </a:extLst>
          </p:cNvPr>
          <p:cNvGrpSpPr/>
          <p:nvPr/>
        </p:nvGrpSpPr>
        <p:grpSpPr>
          <a:xfrm>
            <a:off x="4826002" y="2044700"/>
            <a:ext cx="5168897" cy="1630554"/>
            <a:chOff x="4826002" y="2235200"/>
            <a:chExt cx="5168897" cy="16305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8B40F0-9747-4826-BB01-0A433F8D8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97" t="27430" r="35764" b="39931"/>
            <a:stretch/>
          </p:blipFill>
          <p:spPr>
            <a:xfrm rot="839037">
              <a:off x="4826002" y="2235200"/>
              <a:ext cx="564204" cy="914400"/>
            </a:xfrm>
            <a:prstGeom prst="rect">
              <a:avLst/>
            </a:prstGeom>
          </p:spPr>
        </p:pic>
        <p:sp>
          <p:nvSpPr>
            <p:cNvPr id="53" name="文本框 28">
              <a:extLst>
                <a:ext uri="{FF2B5EF4-FFF2-40B4-BE49-F238E27FC236}">
                  <a16:creationId xmlns:a16="http://schemas.microsoft.com/office/drawing/2014/main" id="{BCF0C3FD-A224-4203-A4DF-8FE5E571DDD3}"/>
                </a:ext>
              </a:extLst>
            </p:cNvPr>
            <p:cNvSpPr txBox="1"/>
            <p:nvPr/>
          </p:nvSpPr>
          <p:spPr>
            <a:xfrm>
              <a:off x="5463402" y="2359999"/>
              <a:ext cx="409969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Giới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thiệu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câu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endParaRPr lang="zh-CN" altLang="en-US" sz="2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  <p:sp>
          <p:nvSpPr>
            <p:cNvPr id="55" name="文本框 28">
              <a:extLst>
                <a:ext uri="{FF2B5EF4-FFF2-40B4-BE49-F238E27FC236}">
                  <a16:creationId xmlns:a16="http://schemas.microsoft.com/office/drawing/2014/main" id="{F29651D6-3AF9-409A-9E70-3FEE8A5019B2}"/>
                </a:ext>
              </a:extLst>
            </p:cNvPr>
            <p:cNvSpPr txBox="1"/>
            <p:nvPr/>
          </p:nvSpPr>
          <p:spPr>
            <a:xfrm>
              <a:off x="5895202" y="2874350"/>
              <a:ext cx="409969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+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Nêu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tên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câu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endParaRPr lang="zh-CN" altLang="en-US" sz="2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  <p:sp>
          <p:nvSpPr>
            <p:cNvPr id="56" name="文本框 28">
              <a:extLst>
                <a:ext uri="{FF2B5EF4-FFF2-40B4-BE49-F238E27FC236}">
                  <a16:creationId xmlns:a16="http://schemas.microsoft.com/office/drawing/2014/main" id="{7ECC2524-C854-4717-BF17-71A6F1CB52D9}"/>
                </a:ext>
              </a:extLst>
            </p:cNvPr>
            <p:cNvSpPr txBox="1"/>
            <p:nvPr/>
          </p:nvSpPr>
          <p:spPr>
            <a:xfrm>
              <a:off x="5895202" y="3388700"/>
              <a:ext cx="409969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+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Nêu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tên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nhân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vật</a:t>
              </a:r>
              <a:endParaRPr lang="zh-CN" altLang="en-US" sz="2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A8D357-1B88-4023-B80E-4B4B39F98C95}"/>
              </a:ext>
            </a:extLst>
          </p:cNvPr>
          <p:cNvGrpSpPr/>
          <p:nvPr/>
        </p:nvGrpSpPr>
        <p:grpSpPr>
          <a:xfrm>
            <a:off x="4826002" y="3848100"/>
            <a:ext cx="6184898" cy="1549292"/>
            <a:chOff x="4826002" y="4038600"/>
            <a:chExt cx="6184898" cy="1549292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4F72E49-BAE9-41B0-8C6F-950BAE4F9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97" t="27430" r="35764" b="39931"/>
            <a:stretch/>
          </p:blipFill>
          <p:spPr>
            <a:xfrm rot="839037">
              <a:off x="4826002" y="4038600"/>
              <a:ext cx="564204" cy="914400"/>
            </a:xfrm>
            <a:prstGeom prst="rect">
              <a:avLst/>
            </a:prstGeom>
          </p:spPr>
        </p:pic>
        <p:sp>
          <p:nvSpPr>
            <p:cNvPr id="58" name="文本框 28">
              <a:extLst>
                <a:ext uri="{FF2B5EF4-FFF2-40B4-BE49-F238E27FC236}">
                  <a16:creationId xmlns:a16="http://schemas.microsoft.com/office/drawing/2014/main" id="{B0A31D35-2162-4ACB-8262-A488E5C9611A}"/>
                </a:ext>
              </a:extLst>
            </p:cNvPr>
            <p:cNvSpPr txBox="1"/>
            <p:nvPr/>
          </p:nvSpPr>
          <p:spPr>
            <a:xfrm>
              <a:off x="5463402" y="4163399"/>
              <a:ext cx="5547498" cy="1424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Kể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diễn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biến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của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câu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,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nhấn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mạnh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hành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động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anh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hùng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,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dũng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cảm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của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nhân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vật</a:t>
              </a:r>
              <a:endParaRPr lang="zh-CN" altLang="en-US" sz="2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2F7B5EA-B9AC-4AF7-BDE8-BD8E951A46BF}"/>
              </a:ext>
            </a:extLst>
          </p:cNvPr>
          <p:cNvGrpSpPr/>
          <p:nvPr/>
        </p:nvGrpSpPr>
        <p:grpSpPr>
          <a:xfrm>
            <a:off x="4826002" y="5546079"/>
            <a:ext cx="6515098" cy="914400"/>
            <a:chOff x="4826002" y="5736579"/>
            <a:chExt cx="6515098" cy="914400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7994CAA-DF9C-4604-9AF5-79FD24F7CC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97" t="27430" r="35764" b="39931"/>
            <a:stretch/>
          </p:blipFill>
          <p:spPr>
            <a:xfrm rot="839037">
              <a:off x="4826002" y="5736579"/>
              <a:ext cx="564204" cy="914400"/>
            </a:xfrm>
            <a:prstGeom prst="rect">
              <a:avLst/>
            </a:prstGeom>
          </p:spPr>
        </p:pic>
        <p:sp>
          <p:nvSpPr>
            <p:cNvPr id="63" name="文本框 28">
              <a:extLst>
                <a:ext uri="{FF2B5EF4-FFF2-40B4-BE49-F238E27FC236}">
                  <a16:creationId xmlns:a16="http://schemas.microsoft.com/office/drawing/2014/main" id="{24498EF3-953E-41E0-B112-B39F97969AB4}"/>
                </a:ext>
              </a:extLst>
            </p:cNvPr>
            <p:cNvSpPr txBox="1"/>
            <p:nvPr/>
          </p:nvSpPr>
          <p:spPr>
            <a:xfrm>
              <a:off x="5463402" y="5861378"/>
              <a:ext cx="587769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Kết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thúc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câu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endParaRPr lang="zh-CN" altLang="en-US" sz="2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30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/>
        </p:nvSpPr>
        <p:spPr>
          <a:xfrm flipV="1">
            <a:off x="-1057" y="-594"/>
            <a:ext cx="12193057" cy="1212649"/>
          </a:xfrm>
          <a:custGeom>
            <a:avLst/>
            <a:gdLst>
              <a:gd name="connsiteX0" fmla="*/ 0 w 12193057"/>
              <a:gd name="connsiteY0" fmla="*/ 1212649 h 1212649"/>
              <a:gd name="connsiteX1" fmla="*/ 7375825 w 12193057"/>
              <a:gd name="connsiteY1" fmla="*/ 1212649 h 1212649"/>
              <a:gd name="connsiteX2" fmla="*/ 7375528 w 12193057"/>
              <a:gd name="connsiteY2" fmla="*/ 1212055 h 1212649"/>
              <a:gd name="connsiteX3" fmla="*/ 12193057 w 12193057"/>
              <a:gd name="connsiteY3" fmla="*/ 1212055 h 1212649"/>
              <a:gd name="connsiteX4" fmla="*/ 12130097 w 12193057"/>
              <a:gd name="connsiteY4" fmla="*/ 1086194 h 1212649"/>
              <a:gd name="connsiteX5" fmla="*/ 11180166 w 12193057"/>
              <a:gd name="connsiteY5" fmla="*/ 538162 h 1212649"/>
              <a:gd name="connsiteX6" fmla="*/ 10734256 w 12193057"/>
              <a:gd name="connsiteY6" fmla="*/ 635844 h 1212649"/>
              <a:gd name="connsiteX7" fmla="*/ 10724744 w 12193057"/>
              <a:gd name="connsiteY7" fmla="*/ 640816 h 1212649"/>
              <a:gd name="connsiteX8" fmla="*/ 10641812 w 12193057"/>
              <a:gd name="connsiteY8" fmla="*/ 548032 h 1212649"/>
              <a:gd name="connsiteX9" fmla="*/ 9125342 w 12193057"/>
              <a:gd name="connsiteY9" fmla="*/ 0 h 1212649"/>
              <a:gd name="connsiteX10" fmla="*/ 7714151 w 12193057"/>
              <a:gd name="connsiteY10" fmla="*/ 452341 h 1212649"/>
              <a:gd name="connsiteX11" fmla="*/ 7628937 w 12193057"/>
              <a:gd name="connsiteY11" fmla="*/ 529795 h 1212649"/>
              <a:gd name="connsiteX12" fmla="*/ 7351169 w 12193057"/>
              <a:gd name="connsiteY12" fmla="*/ 459711 h 1212649"/>
              <a:gd name="connsiteX13" fmla="*/ 6639318 w 12193057"/>
              <a:gd name="connsiteY13" fmla="*/ 392906 h 1212649"/>
              <a:gd name="connsiteX14" fmla="*/ 6010516 w 12193057"/>
              <a:gd name="connsiteY14" fmla="*/ 444490 h 1212649"/>
              <a:gd name="connsiteX15" fmla="*/ 5766752 w 12193057"/>
              <a:gd name="connsiteY15" fmla="*/ 497353 h 1212649"/>
              <a:gd name="connsiteX16" fmla="*/ 5690953 w 12193057"/>
              <a:gd name="connsiteY16" fmla="*/ 430147 h 1212649"/>
              <a:gd name="connsiteX17" fmla="*/ 4308110 w 12193057"/>
              <a:gd name="connsiteY17" fmla="*/ 594 h 1212649"/>
              <a:gd name="connsiteX18" fmla="*/ 2896919 w 12193057"/>
              <a:gd name="connsiteY18" fmla="*/ 452935 h 1212649"/>
              <a:gd name="connsiteX19" fmla="*/ 2811705 w 12193057"/>
              <a:gd name="connsiteY19" fmla="*/ 530389 h 1212649"/>
              <a:gd name="connsiteX20" fmla="*/ 2533937 w 12193057"/>
              <a:gd name="connsiteY20" fmla="*/ 460305 h 1212649"/>
              <a:gd name="connsiteX21" fmla="*/ 1822086 w 12193057"/>
              <a:gd name="connsiteY21" fmla="*/ 393500 h 1212649"/>
              <a:gd name="connsiteX22" fmla="*/ 30441 w 12193057"/>
              <a:gd name="connsiteY22" fmla="*/ 1072281 h 12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3057" h="1212649">
                <a:moveTo>
                  <a:pt x="0" y="1212649"/>
                </a:moveTo>
                <a:lnTo>
                  <a:pt x="7375825" y="1212649"/>
                </a:lnTo>
                <a:lnTo>
                  <a:pt x="7375528" y="1212055"/>
                </a:lnTo>
                <a:lnTo>
                  <a:pt x="12193057" y="1212055"/>
                </a:lnTo>
                <a:lnTo>
                  <a:pt x="12130097" y="1086194"/>
                </a:lnTo>
                <a:cubicBezTo>
                  <a:pt x="11924228" y="755551"/>
                  <a:pt x="11575594" y="538162"/>
                  <a:pt x="11180166" y="538162"/>
                </a:cubicBezTo>
                <a:cubicBezTo>
                  <a:pt x="11021995" y="538162"/>
                  <a:pt x="10871311" y="572944"/>
                  <a:pt x="10734256" y="635844"/>
                </a:cubicBezTo>
                <a:lnTo>
                  <a:pt x="10724744" y="640816"/>
                </a:lnTo>
                <a:lnTo>
                  <a:pt x="10641812" y="548032"/>
                </a:lnTo>
                <a:cubicBezTo>
                  <a:pt x="10313163" y="217388"/>
                  <a:pt x="9756603" y="0"/>
                  <a:pt x="9125342" y="0"/>
                </a:cubicBezTo>
                <a:cubicBezTo>
                  <a:pt x="8557207" y="0"/>
                  <a:pt x="8049580" y="176085"/>
                  <a:pt x="7714151" y="452341"/>
                </a:cubicBezTo>
                <a:lnTo>
                  <a:pt x="7628937" y="529795"/>
                </a:lnTo>
                <a:lnTo>
                  <a:pt x="7351169" y="459711"/>
                </a:lnTo>
                <a:cubicBezTo>
                  <a:pt x="7132375" y="416694"/>
                  <a:pt x="6891823" y="392906"/>
                  <a:pt x="6639318" y="392906"/>
                </a:cubicBezTo>
                <a:cubicBezTo>
                  <a:pt x="6418377" y="392906"/>
                  <a:pt x="6206586" y="411119"/>
                  <a:pt x="6010516" y="444490"/>
                </a:cubicBezTo>
                <a:lnTo>
                  <a:pt x="5766752" y="497353"/>
                </a:lnTo>
                <a:lnTo>
                  <a:pt x="5690953" y="430147"/>
                </a:lnTo>
                <a:cubicBezTo>
                  <a:pt x="5355624" y="167032"/>
                  <a:pt x="4860464" y="594"/>
                  <a:pt x="4308110" y="594"/>
                </a:cubicBezTo>
                <a:cubicBezTo>
                  <a:pt x="3739975" y="594"/>
                  <a:pt x="3232348" y="176679"/>
                  <a:pt x="2896919" y="452935"/>
                </a:cubicBezTo>
                <a:lnTo>
                  <a:pt x="2811705" y="530389"/>
                </a:lnTo>
                <a:lnTo>
                  <a:pt x="2533937" y="460305"/>
                </a:lnTo>
                <a:cubicBezTo>
                  <a:pt x="2315143" y="417288"/>
                  <a:pt x="2074591" y="393500"/>
                  <a:pt x="1822086" y="393500"/>
                </a:cubicBezTo>
                <a:cubicBezTo>
                  <a:pt x="938320" y="393500"/>
                  <a:pt x="200970" y="684902"/>
                  <a:pt x="30441" y="10722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594"/>
            <a:ext cx="3200677" cy="685859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7" y="2712361"/>
            <a:ext cx="12193057" cy="4145639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167454" y="1136259"/>
            <a:ext cx="8138596" cy="2554546"/>
            <a:chOff x="1838693" y="1275079"/>
            <a:chExt cx="8138596" cy="2554546"/>
          </a:xfrm>
        </p:grpSpPr>
        <p:sp>
          <p:nvSpPr>
            <p:cNvPr id="25" name="文本框 24"/>
            <p:cNvSpPr txBox="1"/>
            <p:nvPr/>
          </p:nvSpPr>
          <p:spPr>
            <a:xfrm>
              <a:off x="2200644" y="1275080"/>
              <a:ext cx="743374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 err="1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Kể</a:t>
              </a:r>
              <a:r>
                <a:rPr lang="en-US" altLang="zh-CN" sz="8000" b="1" dirty="0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000" b="1" dirty="0" err="1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r>
                <a:rPr lang="en-US" altLang="zh-CN" sz="8000" b="1" dirty="0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000" b="1" dirty="0" err="1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trong</a:t>
              </a:r>
              <a:r>
                <a:rPr lang="en-US" altLang="zh-CN" sz="8000" b="1" dirty="0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000" b="1" dirty="0" err="1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nhóm</a:t>
              </a:r>
              <a:endParaRPr lang="zh-CN" altLang="en-US" sz="8000" b="1" dirty="0">
                <a:ln w="190500">
                  <a:solidFill>
                    <a:srgbClr val="3C1906"/>
                  </a:solidFill>
                </a:ln>
                <a:gradFill>
                  <a:gsLst>
                    <a:gs pos="85000">
                      <a:srgbClr val="FEC502"/>
                    </a:gs>
                    <a:gs pos="0">
                      <a:srgbClr val="FD7C04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838693" y="1275079"/>
              <a:ext cx="813859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 err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Kể</a:t>
              </a:r>
              <a:r>
                <a:rPr lang="en-US" altLang="zh-CN" sz="80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000" b="1" dirty="0" err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r>
                <a:rPr lang="en-US" altLang="zh-CN" sz="80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000" b="1" dirty="0" err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trong</a:t>
              </a:r>
              <a:r>
                <a:rPr lang="en-US" altLang="zh-CN" sz="80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000" b="1" dirty="0" err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nhóm</a:t>
              </a:r>
              <a:endParaRPr lang="zh-CN" altLang="en-US" sz="80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962" y="4724400"/>
            <a:ext cx="2603218" cy="168264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/>
          <a:srcRect r="10008" b="29584"/>
          <a:stretch/>
        </p:blipFill>
        <p:spPr>
          <a:xfrm flipH="1">
            <a:off x="10520361" y="3876680"/>
            <a:ext cx="1671639" cy="2948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8A117B-D2C1-45D4-A162-AF45D3656E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44" y="3771894"/>
            <a:ext cx="3086106" cy="30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07 -0.01157 L -0.33907 -0.01134 C -0.31719 0.00255 -0.29974 0.01667 -0.2767 0.02176 C -0.2642 0.02431 -0.2517 0.02362 -0.2392 0.02454 C -0.22566 0.02732 -0.21211 0.03056 -0.19857 0.03287 C -0.18972 0.03426 -0.18086 0.03473 -0.17201 0.03565 C -0.13764 0.03843 -0.11381 0.03936 -0.07826 0.04121 C -0.04805 0.03658 -0.01758 0.03565 0.01237 0.02732 C 0.0224 0.02431 0.03152 0.01574 0.0405 0.00787 C 0.07253 -0.0206 0.12383 -0.08773 0.14362 -0.12268 C 0.15873 -0.14953 0.17448 -0.17546 0.18894 -0.20324 C 0.2168 -0.25717 0.24831 -0.32546 0.27175 -0.38657 C 0.28816 -0.42963 0.29649 -0.45185 0.303 -0.49768 C 0.30938 -0.54282 0.30769 -0.54861 0.30769 -0.5949 L 0.30769 -0.59467 " pathEditMode="relative" rAng="0" ptsTypes="AAAAAAAAAAAAA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-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1F6261A-ED7A-4ADD-9B92-9743350D6F81}"/>
              </a:ext>
            </a:extLst>
          </p:cNvPr>
          <p:cNvGrpSpPr/>
          <p:nvPr/>
        </p:nvGrpSpPr>
        <p:grpSpPr>
          <a:xfrm>
            <a:off x="4615550" y="2012616"/>
            <a:ext cx="6871600" cy="752320"/>
            <a:chOff x="4615550" y="2203116"/>
            <a:chExt cx="6871600" cy="752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8B40F0-9747-4826-BB01-0A433F8D8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94" t="58529" r="40067" b="23442"/>
            <a:stretch/>
          </p:blipFill>
          <p:spPr>
            <a:xfrm rot="8192354">
              <a:off x="4615550" y="2203116"/>
              <a:ext cx="840396" cy="752320"/>
            </a:xfrm>
            <a:prstGeom prst="rect">
              <a:avLst/>
            </a:prstGeom>
          </p:spPr>
        </p:pic>
        <p:sp>
          <p:nvSpPr>
            <p:cNvPr id="53" name="文本框 28">
              <a:extLst>
                <a:ext uri="{FF2B5EF4-FFF2-40B4-BE49-F238E27FC236}">
                  <a16:creationId xmlns:a16="http://schemas.microsoft.com/office/drawing/2014/main" id="{BCF0C3FD-A224-4203-A4DF-8FE5E571DDD3}"/>
                </a:ext>
              </a:extLst>
            </p:cNvPr>
            <p:cNvSpPr txBox="1"/>
            <p:nvPr/>
          </p:nvSpPr>
          <p:spPr>
            <a:xfrm>
              <a:off x="5463402" y="2359999"/>
              <a:ext cx="602374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Nội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dung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câu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đúng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chủ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đề</a:t>
              </a:r>
              <a:endParaRPr lang="zh-CN" altLang="en-US" sz="2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39770" y="187778"/>
            <a:ext cx="10052873" cy="1666391"/>
            <a:chOff x="3884871" y="0"/>
            <a:chExt cx="6183939" cy="1025066"/>
          </a:xfrm>
        </p:grpSpPr>
        <p:grpSp>
          <p:nvGrpSpPr>
            <p:cNvPr id="35" name="组合 34"/>
            <p:cNvGrpSpPr/>
            <p:nvPr/>
          </p:nvGrpSpPr>
          <p:grpSpPr>
            <a:xfrm>
              <a:off x="3884871" y="0"/>
              <a:ext cx="6183939" cy="1025066"/>
              <a:chOff x="2343221" y="2906123"/>
              <a:chExt cx="5190630" cy="930843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207112" flipH="1">
                <a:off x="2343221" y="2906123"/>
                <a:ext cx="1265585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4336360" cy="734434"/>
                <a:chOff x="3197491" y="3060132"/>
                <a:chExt cx="4336360" cy="73443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3781002" cy="679911"/>
                  <a:chOff x="3752849" y="3114655"/>
                  <a:chExt cx="3781002" cy="679911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6862339" y="3284680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6903058" y="3559929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3376927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694290" y="279326"/>
              <a:ext cx="4187179" cy="511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TIÊU CHÍ ĐÁNH GIÁ</a:t>
              </a:r>
              <a:endParaRPr lang="zh-CN" altLang="en-US" sz="4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4CB7F5-CCD3-47CA-9C62-52B2EC26140B}"/>
              </a:ext>
            </a:extLst>
          </p:cNvPr>
          <p:cNvGrpSpPr/>
          <p:nvPr/>
        </p:nvGrpSpPr>
        <p:grpSpPr>
          <a:xfrm>
            <a:off x="3929750" y="3327066"/>
            <a:ext cx="7443100" cy="752320"/>
            <a:chOff x="4615550" y="2203116"/>
            <a:chExt cx="7443100" cy="75232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B88AF3B-0B58-4381-B885-85755B7D9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94" t="58529" r="40067" b="23442"/>
            <a:stretch/>
          </p:blipFill>
          <p:spPr>
            <a:xfrm rot="8192354">
              <a:off x="4615550" y="2203116"/>
              <a:ext cx="840396" cy="752320"/>
            </a:xfrm>
            <a:prstGeom prst="rect">
              <a:avLst/>
            </a:prstGeom>
          </p:spPr>
        </p:pic>
        <p:sp>
          <p:nvSpPr>
            <p:cNvPr id="38" name="文本框 28">
              <a:extLst>
                <a:ext uri="{FF2B5EF4-FFF2-40B4-BE49-F238E27FC236}">
                  <a16:creationId xmlns:a16="http://schemas.microsoft.com/office/drawing/2014/main" id="{CE243062-EBAA-4CFE-879D-979338A2BA57}"/>
                </a:ext>
              </a:extLst>
            </p:cNvPr>
            <p:cNvSpPr txBox="1"/>
            <p:nvPr/>
          </p:nvSpPr>
          <p:spPr>
            <a:xfrm>
              <a:off x="5463402" y="2359999"/>
              <a:ext cx="659524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Cách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kể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(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giọng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điệu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,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cử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chỉ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)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hấp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dẫn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endParaRPr lang="zh-CN" altLang="en-US" sz="2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DCA9D47-5874-4A36-9F61-8758E8153084}"/>
              </a:ext>
            </a:extLst>
          </p:cNvPr>
          <p:cNvGrpSpPr/>
          <p:nvPr/>
        </p:nvGrpSpPr>
        <p:grpSpPr>
          <a:xfrm>
            <a:off x="5320400" y="4603416"/>
            <a:ext cx="7443100" cy="752320"/>
            <a:chOff x="4615550" y="2203116"/>
            <a:chExt cx="7443100" cy="75232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BDB993D-71A6-440A-8401-24FCA59EC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94" t="58529" r="40067" b="23442"/>
            <a:stretch/>
          </p:blipFill>
          <p:spPr>
            <a:xfrm rot="8192354">
              <a:off x="4615550" y="2203116"/>
              <a:ext cx="840396" cy="752320"/>
            </a:xfrm>
            <a:prstGeom prst="rect">
              <a:avLst/>
            </a:prstGeom>
          </p:spPr>
        </p:pic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FF2B6D8A-C7CC-4176-AB97-20778CCA2677}"/>
                </a:ext>
              </a:extLst>
            </p:cNvPr>
            <p:cNvSpPr txBox="1"/>
            <p:nvPr/>
          </p:nvSpPr>
          <p:spPr>
            <a:xfrm>
              <a:off x="5463402" y="2359999"/>
              <a:ext cx="659524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Nêu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được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ý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nghĩa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câu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endParaRPr lang="zh-CN" altLang="en-US" sz="2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BEAA3D1-8510-4566-934F-AFA1D54075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7"/>
          <a:stretch/>
        </p:blipFill>
        <p:spPr>
          <a:xfrm>
            <a:off x="0" y="1588889"/>
            <a:ext cx="4495802" cy="40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/>
        </p:nvSpPr>
        <p:spPr>
          <a:xfrm flipV="1">
            <a:off x="-1057" y="-594"/>
            <a:ext cx="12193057" cy="1212649"/>
          </a:xfrm>
          <a:custGeom>
            <a:avLst/>
            <a:gdLst>
              <a:gd name="connsiteX0" fmla="*/ 0 w 12193057"/>
              <a:gd name="connsiteY0" fmla="*/ 1212649 h 1212649"/>
              <a:gd name="connsiteX1" fmla="*/ 7375825 w 12193057"/>
              <a:gd name="connsiteY1" fmla="*/ 1212649 h 1212649"/>
              <a:gd name="connsiteX2" fmla="*/ 7375528 w 12193057"/>
              <a:gd name="connsiteY2" fmla="*/ 1212055 h 1212649"/>
              <a:gd name="connsiteX3" fmla="*/ 12193057 w 12193057"/>
              <a:gd name="connsiteY3" fmla="*/ 1212055 h 1212649"/>
              <a:gd name="connsiteX4" fmla="*/ 12130097 w 12193057"/>
              <a:gd name="connsiteY4" fmla="*/ 1086194 h 1212649"/>
              <a:gd name="connsiteX5" fmla="*/ 11180166 w 12193057"/>
              <a:gd name="connsiteY5" fmla="*/ 538162 h 1212649"/>
              <a:gd name="connsiteX6" fmla="*/ 10734256 w 12193057"/>
              <a:gd name="connsiteY6" fmla="*/ 635844 h 1212649"/>
              <a:gd name="connsiteX7" fmla="*/ 10724744 w 12193057"/>
              <a:gd name="connsiteY7" fmla="*/ 640816 h 1212649"/>
              <a:gd name="connsiteX8" fmla="*/ 10641812 w 12193057"/>
              <a:gd name="connsiteY8" fmla="*/ 548032 h 1212649"/>
              <a:gd name="connsiteX9" fmla="*/ 9125342 w 12193057"/>
              <a:gd name="connsiteY9" fmla="*/ 0 h 1212649"/>
              <a:gd name="connsiteX10" fmla="*/ 7714151 w 12193057"/>
              <a:gd name="connsiteY10" fmla="*/ 452341 h 1212649"/>
              <a:gd name="connsiteX11" fmla="*/ 7628937 w 12193057"/>
              <a:gd name="connsiteY11" fmla="*/ 529795 h 1212649"/>
              <a:gd name="connsiteX12" fmla="*/ 7351169 w 12193057"/>
              <a:gd name="connsiteY12" fmla="*/ 459711 h 1212649"/>
              <a:gd name="connsiteX13" fmla="*/ 6639318 w 12193057"/>
              <a:gd name="connsiteY13" fmla="*/ 392906 h 1212649"/>
              <a:gd name="connsiteX14" fmla="*/ 6010516 w 12193057"/>
              <a:gd name="connsiteY14" fmla="*/ 444490 h 1212649"/>
              <a:gd name="connsiteX15" fmla="*/ 5766752 w 12193057"/>
              <a:gd name="connsiteY15" fmla="*/ 497353 h 1212649"/>
              <a:gd name="connsiteX16" fmla="*/ 5690953 w 12193057"/>
              <a:gd name="connsiteY16" fmla="*/ 430147 h 1212649"/>
              <a:gd name="connsiteX17" fmla="*/ 4308110 w 12193057"/>
              <a:gd name="connsiteY17" fmla="*/ 594 h 1212649"/>
              <a:gd name="connsiteX18" fmla="*/ 2896919 w 12193057"/>
              <a:gd name="connsiteY18" fmla="*/ 452935 h 1212649"/>
              <a:gd name="connsiteX19" fmla="*/ 2811705 w 12193057"/>
              <a:gd name="connsiteY19" fmla="*/ 530389 h 1212649"/>
              <a:gd name="connsiteX20" fmla="*/ 2533937 w 12193057"/>
              <a:gd name="connsiteY20" fmla="*/ 460305 h 1212649"/>
              <a:gd name="connsiteX21" fmla="*/ 1822086 w 12193057"/>
              <a:gd name="connsiteY21" fmla="*/ 393500 h 1212649"/>
              <a:gd name="connsiteX22" fmla="*/ 30441 w 12193057"/>
              <a:gd name="connsiteY22" fmla="*/ 1072281 h 12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3057" h="1212649">
                <a:moveTo>
                  <a:pt x="0" y="1212649"/>
                </a:moveTo>
                <a:lnTo>
                  <a:pt x="7375825" y="1212649"/>
                </a:lnTo>
                <a:lnTo>
                  <a:pt x="7375528" y="1212055"/>
                </a:lnTo>
                <a:lnTo>
                  <a:pt x="12193057" y="1212055"/>
                </a:lnTo>
                <a:lnTo>
                  <a:pt x="12130097" y="1086194"/>
                </a:lnTo>
                <a:cubicBezTo>
                  <a:pt x="11924228" y="755551"/>
                  <a:pt x="11575594" y="538162"/>
                  <a:pt x="11180166" y="538162"/>
                </a:cubicBezTo>
                <a:cubicBezTo>
                  <a:pt x="11021995" y="538162"/>
                  <a:pt x="10871311" y="572944"/>
                  <a:pt x="10734256" y="635844"/>
                </a:cubicBezTo>
                <a:lnTo>
                  <a:pt x="10724744" y="640816"/>
                </a:lnTo>
                <a:lnTo>
                  <a:pt x="10641812" y="548032"/>
                </a:lnTo>
                <a:cubicBezTo>
                  <a:pt x="10313163" y="217388"/>
                  <a:pt x="9756603" y="0"/>
                  <a:pt x="9125342" y="0"/>
                </a:cubicBezTo>
                <a:cubicBezTo>
                  <a:pt x="8557207" y="0"/>
                  <a:pt x="8049580" y="176085"/>
                  <a:pt x="7714151" y="452341"/>
                </a:cubicBezTo>
                <a:lnTo>
                  <a:pt x="7628937" y="529795"/>
                </a:lnTo>
                <a:lnTo>
                  <a:pt x="7351169" y="459711"/>
                </a:lnTo>
                <a:cubicBezTo>
                  <a:pt x="7132375" y="416694"/>
                  <a:pt x="6891823" y="392906"/>
                  <a:pt x="6639318" y="392906"/>
                </a:cubicBezTo>
                <a:cubicBezTo>
                  <a:pt x="6418377" y="392906"/>
                  <a:pt x="6206586" y="411119"/>
                  <a:pt x="6010516" y="444490"/>
                </a:cubicBezTo>
                <a:lnTo>
                  <a:pt x="5766752" y="497353"/>
                </a:lnTo>
                <a:lnTo>
                  <a:pt x="5690953" y="430147"/>
                </a:lnTo>
                <a:cubicBezTo>
                  <a:pt x="5355624" y="167032"/>
                  <a:pt x="4860464" y="594"/>
                  <a:pt x="4308110" y="594"/>
                </a:cubicBezTo>
                <a:cubicBezTo>
                  <a:pt x="3739975" y="594"/>
                  <a:pt x="3232348" y="176679"/>
                  <a:pt x="2896919" y="452935"/>
                </a:cubicBezTo>
                <a:lnTo>
                  <a:pt x="2811705" y="530389"/>
                </a:lnTo>
                <a:lnTo>
                  <a:pt x="2533937" y="460305"/>
                </a:lnTo>
                <a:cubicBezTo>
                  <a:pt x="2315143" y="417288"/>
                  <a:pt x="2074591" y="393500"/>
                  <a:pt x="1822086" y="393500"/>
                </a:cubicBezTo>
                <a:cubicBezTo>
                  <a:pt x="938320" y="393500"/>
                  <a:pt x="200970" y="684902"/>
                  <a:pt x="30441" y="10722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594"/>
            <a:ext cx="3200677" cy="685859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/>
          <a:srcRect t="61860"/>
          <a:stretch/>
        </p:blipFill>
        <p:spPr>
          <a:xfrm>
            <a:off x="-1057" y="5276850"/>
            <a:ext cx="12193057" cy="158115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300804" y="1726809"/>
            <a:ext cx="8138596" cy="2800768"/>
            <a:chOff x="1838693" y="1275079"/>
            <a:chExt cx="8138596" cy="2800768"/>
          </a:xfrm>
        </p:grpSpPr>
        <p:sp>
          <p:nvSpPr>
            <p:cNvPr id="25" name="文本框 24"/>
            <p:cNvSpPr txBox="1"/>
            <p:nvPr/>
          </p:nvSpPr>
          <p:spPr>
            <a:xfrm>
              <a:off x="2200644" y="1275080"/>
              <a:ext cx="743374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 dirty="0" err="1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Kể</a:t>
              </a:r>
              <a:r>
                <a:rPr lang="en-US" altLang="zh-CN" sz="8800" b="1" dirty="0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800" b="1" dirty="0" err="1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r>
                <a:rPr lang="en-US" altLang="zh-CN" sz="8800" b="1" dirty="0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800" b="1" dirty="0" err="1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trước</a:t>
              </a:r>
              <a:r>
                <a:rPr lang="en-US" altLang="zh-CN" sz="8800" b="1" dirty="0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800" b="1" dirty="0" err="1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lớp</a:t>
              </a:r>
              <a:endParaRPr lang="zh-CN" altLang="en-US" sz="8800" b="1" dirty="0">
                <a:ln w="190500">
                  <a:solidFill>
                    <a:srgbClr val="3C1906"/>
                  </a:solidFill>
                </a:ln>
                <a:gradFill>
                  <a:gsLst>
                    <a:gs pos="85000">
                      <a:srgbClr val="FEC502"/>
                    </a:gs>
                    <a:gs pos="0">
                      <a:srgbClr val="FD7C04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838693" y="1275079"/>
              <a:ext cx="813859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 dirty="0" err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Kể</a:t>
              </a:r>
              <a:r>
                <a:rPr lang="en-US" altLang="zh-CN" sz="88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800" b="1" dirty="0" err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r>
                <a:rPr lang="en-US" altLang="zh-CN" sz="88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800" b="1" dirty="0" err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trước</a:t>
              </a:r>
              <a:r>
                <a:rPr lang="en-US" altLang="zh-CN" sz="88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800" b="1" dirty="0" err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lớp</a:t>
              </a:r>
              <a:endParaRPr lang="zh-CN" altLang="en-US" sz="8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962" y="4724400"/>
            <a:ext cx="2603218" cy="168264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/>
          <a:srcRect r="10008" b="29584"/>
          <a:stretch/>
        </p:blipFill>
        <p:spPr>
          <a:xfrm flipH="1">
            <a:off x="10520361" y="3876680"/>
            <a:ext cx="1671639" cy="2948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8A117B-D2C1-45D4-A162-AF45D3656E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197" y="2324100"/>
            <a:ext cx="2643558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07 -0.01157 L -0.33907 -0.01134 C -0.31719 0.00255 -0.29974 0.01667 -0.2767 0.02176 C -0.2642 0.02431 -0.2517 0.02362 -0.2392 0.02454 C -0.22566 0.02732 -0.21211 0.03056 -0.19857 0.03287 C -0.18972 0.03426 -0.18086 0.03473 -0.17201 0.03565 C -0.13764 0.03843 -0.11381 0.03936 -0.07826 0.04121 C -0.04805 0.03658 -0.01758 0.03565 0.01237 0.02732 C 0.0224 0.02431 0.03152 0.01574 0.0405 0.00787 C 0.07253 -0.0206 0.12383 -0.08773 0.14362 -0.12268 C 0.15873 -0.14953 0.17448 -0.17546 0.18894 -0.20324 C 0.2168 -0.25717 0.24831 -0.32546 0.27175 -0.38657 C 0.28816 -0.42963 0.29649 -0.45185 0.303 -0.49768 C 0.30938 -0.54282 0.30769 -0.54861 0.30769 -0.5949 L 0.30769 -0.59467 " pathEditMode="relative" rAng="0" ptsTypes="AAAAAAAAAAAAA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-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5483" y="171450"/>
            <a:ext cx="8343297" cy="1666391"/>
            <a:chOff x="3884871" y="0"/>
            <a:chExt cx="5132308" cy="1025066"/>
          </a:xfrm>
        </p:grpSpPr>
        <p:grpSp>
          <p:nvGrpSpPr>
            <p:cNvPr id="35" name="组合 34"/>
            <p:cNvGrpSpPr/>
            <p:nvPr/>
          </p:nvGrpSpPr>
          <p:grpSpPr>
            <a:xfrm>
              <a:off x="3884871" y="0"/>
              <a:ext cx="4930517" cy="1025066"/>
              <a:chOff x="2343221" y="2906123"/>
              <a:chExt cx="4138541" cy="930843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07112" flipH="1">
                <a:off x="2343221" y="2906123"/>
                <a:ext cx="1265585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6056428" y="279326"/>
              <a:ext cx="2960751" cy="511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DẶN DÒ</a:t>
              </a:r>
              <a:endParaRPr lang="zh-CN" altLang="en-US" sz="4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4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4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1F6261A-ED7A-4ADD-9B92-9743350D6F81}"/>
              </a:ext>
            </a:extLst>
          </p:cNvPr>
          <p:cNvGrpSpPr/>
          <p:nvPr/>
        </p:nvGrpSpPr>
        <p:grpSpPr>
          <a:xfrm>
            <a:off x="3491776" y="2379806"/>
            <a:ext cx="4979501" cy="1057252"/>
            <a:chOff x="4583598" y="2092634"/>
            <a:chExt cx="4979501" cy="10572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8B40F0-9747-4826-BB01-0A433F8D8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95" t="13815" r="12499" b="61562"/>
            <a:stretch/>
          </p:blipFill>
          <p:spPr>
            <a:xfrm rot="839037">
              <a:off x="4583598" y="2092634"/>
              <a:ext cx="828937" cy="1057252"/>
            </a:xfrm>
            <a:prstGeom prst="rect">
              <a:avLst/>
            </a:prstGeom>
          </p:spPr>
        </p:pic>
        <p:sp>
          <p:nvSpPr>
            <p:cNvPr id="53" name="文本框 28">
              <a:extLst>
                <a:ext uri="{FF2B5EF4-FFF2-40B4-BE49-F238E27FC236}">
                  <a16:creationId xmlns:a16="http://schemas.microsoft.com/office/drawing/2014/main" id="{BCF0C3FD-A224-4203-A4DF-8FE5E571DDD3}"/>
                </a:ext>
              </a:extLst>
            </p:cNvPr>
            <p:cNvSpPr txBox="1"/>
            <p:nvPr/>
          </p:nvSpPr>
          <p:spPr>
            <a:xfrm>
              <a:off x="5463402" y="2359999"/>
              <a:ext cx="409969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Kể</a:t>
              </a:r>
              <a:r>
                <a:rPr lang="en-US" altLang="zh-CN" sz="3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3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lại</a:t>
              </a:r>
              <a:r>
                <a:rPr lang="en-US" altLang="zh-CN" sz="3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3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câu</a:t>
              </a:r>
              <a:r>
                <a:rPr lang="en-US" altLang="zh-CN" sz="3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3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endParaRPr lang="zh-CN" altLang="en-US" sz="3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4C3DBE-9E29-4928-8E96-B73EA8E7D28F}"/>
              </a:ext>
            </a:extLst>
          </p:cNvPr>
          <p:cNvGrpSpPr/>
          <p:nvPr/>
        </p:nvGrpSpPr>
        <p:grpSpPr>
          <a:xfrm>
            <a:off x="3491776" y="3853764"/>
            <a:ext cx="4979501" cy="1057252"/>
            <a:chOff x="4583598" y="2092634"/>
            <a:chExt cx="4979501" cy="105725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2958E59-693D-46AD-B77F-25C1E146B0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95" t="13815" r="12499" b="61562"/>
            <a:stretch/>
          </p:blipFill>
          <p:spPr>
            <a:xfrm rot="839037">
              <a:off x="4583598" y="2092634"/>
              <a:ext cx="828937" cy="1057252"/>
            </a:xfrm>
            <a:prstGeom prst="rect">
              <a:avLst/>
            </a:prstGeom>
          </p:spPr>
        </p:pic>
        <p:sp>
          <p:nvSpPr>
            <p:cNvPr id="38" name="文本框 28">
              <a:extLst>
                <a:ext uri="{FF2B5EF4-FFF2-40B4-BE49-F238E27FC236}">
                  <a16:creationId xmlns:a16="http://schemas.microsoft.com/office/drawing/2014/main" id="{9B5AB5AE-1D2B-456E-AFF1-6BA5EFC2BD95}"/>
                </a:ext>
              </a:extLst>
            </p:cNvPr>
            <p:cNvSpPr txBox="1"/>
            <p:nvPr/>
          </p:nvSpPr>
          <p:spPr>
            <a:xfrm>
              <a:off x="5463402" y="2359999"/>
              <a:ext cx="409969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Xem</a:t>
              </a:r>
              <a:r>
                <a:rPr lang="en-US" altLang="zh-CN" sz="3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3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bài</a:t>
              </a:r>
              <a:r>
                <a:rPr lang="en-US" altLang="zh-CN" sz="3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3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sau</a:t>
              </a:r>
              <a:endParaRPr lang="zh-CN" altLang="en-US" sz="3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6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家长会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184</Words>
  <Application>Microsoft Office PowerPoint</Application>
  <PresentationFormat>Màn hình rộng</PresentationFormat>
  <Paragraphs>39</Paragraphs>
  <Slides>10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8" baseType="lpstr">
      <vt:lpstr>UTM Marlboro</vt:lpstr>
      <vt:lpstr>UTM Avo</vt:lpstr>
      <vt:lpstr>DengXian</vt:lpstr>
      <vt:lpstr>等线 Light</vt:lpstr>
      <vt:lpstr>Times New Roman</vt:lpstr>
      <vt:lpstr>UTM Arruba KT</vt:lpstr>
      <vt:lpstr>Arial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家长会</dc:title>
  <dc:creator>KTUTS; rena.zhao</dc:creator>
  <cp:lastModifiedBy>Hồ Thị Hồng Linh</cp:lastModifiedBy>
  <cp:revision>27</cp:revision>
  <dcterms:created xsi:type="dcterms:W3CDTF">2019-01-11T01:46:44Z</dcterms:created>
  <dcterms:modified xsi:type="dcterms:W3CDTF">2022-03-12T14:31:59Z</dcterms:modified>
  <cp:version>R12</cp:version>
</cp:coreProperties>
</file>